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22C16"/>
    <a:srgbClr val="0C788E"/>
    <a:srgbClr val="006666"/>
    <a:srgbClr val="0099CC"/>
    <a:srgbClr val="3366CC"/>
    <a:srgbClr val="660033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16.03.2017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16.03.2017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зарядка – залог хорошего дня! </a:t>
            </a:r>
            <a:endParaRPr lang="ru-RU" sz="48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советы детям</a:t>
            </a:r>
            <a:endParaRPr lang="ru-RU" sz="2800" kern="10" spc="56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F7BA91-FB75-4C01-8454-8C9D8414D8BF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Первое, что хотелось бы отметить,   нужно правильно дышать. Через нос. Чтобы лучше это контролировать, включайте упражнения со звуками на выдохе («</a:t>
            </a:r>
            <a:r>
              <a:rPr lang="ru-RU" sz="2000" dirty="0" err="1" smtClean="0"/>
              <a:t>с-с-с</a:t>
            </a:r>
            <a:r>
              <a:rPr lang="ru-RU" sz="2000" dirty="0" smtClean="0"/>
              <a:t>»; «</a:t>
            </a:r>
            <a:r>
              <a:rPr lang="ru-RU" sz="2000" dirty="0" err="1" smtClean="0"/>
              <a:t>ш-ш-ш</a:t>
            </a:r>
            <a:r>
              <a:rPr lang="ru-RU" sz="2000" dirty="0" smtClean="0"/>
              <a:t>»).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Занимайтесь зарядкой  по утрам вместе с родителями 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Контролируйте свою безопасность во время выполнения зарядки.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Сравнивайте свои достижения   с  прошлыми результатами.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Побольше хвалите себя за успехи.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</a:t>
            </a:r>
            <a:r>
              <a:rPr lang="ru-RU" sz="3600" kern="10" dirty="0" smtClean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ru-RU" sz="3600" kern="10" dirty="0">
              <a:ln w="9525">
                <a:solidFill>
                  <a:srgbClr val="003399"/>
                </a:solidFill>
                <a:round/>
                <a:headEnd/>
                <a:tailEnd/>
              </a:ln>
              <a:solidFill>
                <a:srgbClr val="D60093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 rot="946902">
            <a:off x="755650" y="1412875"/>
            <a:ext cx="7772400" cy="1470025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D60093"/>
                </a:solidFill>
              </a:rPr>
              <a:t>«Здоровье в порядке – спасибо зарядке!»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 rot="21203954">
            <a:off x="611188" y="2997200"/>
            <a:ext cx="7192962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</a:t>
            </a:r>
            <a:r>
              <a:rPr lang="ru-RU" b="1" i="1" dirty="0" smtClean="0">
                <a:solidFill>
                  <a:srgbClr val="0070C0"/>
                </a:solidFill>
              </a:rPr>
              <a:t>«Лучшего средства от хвори нет – делай зарядку до старости лет!!!»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8389AF-5138-4B54-9012-712ACDEA314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Утренняя гимнастика позволяет организованно начать день, способствует четкому выполнению режима дня.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 И если превратить зарядку в увлекательную совместную игру с мамой и папой, то это  станет хорошей традицией.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CCBE5D1-486B-43A8-AFE2-C5E09AD76385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dirty="0" smtClean="0"/>
              <a:t>    Для начала занятий не требуется никакой подготовки: поднимитесь сами,  откройте форточку или окно (в зависимости от времени года), постелите коврик,  включите музыку, оденьтесь 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B0158A-B3DF-4144-A6CB-025067A263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 smtClean="0"/>
              <a:t>В первую очередь </a:t>
            </a:r>
            <a:r>
              <a:rPr lang="ru-RU" sz="1900" i="1" dirty="0" smtClean="0">
                <a:solidFill>
                  <a:srgbClr val="FF0000"/>
                </a:solidFill>
              </a:rPr>
              <a:t>регулярной, систематичной</a:t>
            </a:r>
            <a:r>
              <a:rPr lang="ru-RU" sz="1900" dirty="0" smtClean="0">
                <a:solidFill>
                  <a:srgbClr val="FF0000"/>
                </a:solidFill>
              </a:rPr>
              <a:t>. </a:t>
            </a:r>
            <a:r>
              <a:rPr lang="ru-RU" sz="1900" dirty="0" smtClean="0"/>
              <a:t>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себя привычку делать каждый день зарядку.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Умеренной.</a:t>
            </a:r>
            <a:r>
              <a:rPr lang="ru-RU" sz="1900" i="1" dirty="0" smtClean="0"/>
              <a:t> </a:t>
            </a:r>
            <a:r>
              <a:rPr lang="ru-RU" sz="1900" dirty="0" smtClean="0"/>
              <a:t>Все упражнения желательно выполнять в умеренном темпе во избежание  переутомления 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Доступной.</a:t>
            </a:r>
            <a:r>
              <a:rPr lang="ru-RU" sz="1900" i="1" dirty="0" smtClean="0"/>
              <a:t> </a:t>
            </a:r>
            <a:r>
              <a:rPr lang="ru-RU" sz="1900" dirty="0" smtClean="0"/>
              <a:t>Упражнения должны быть простыми и знакомыми,  чтобы  не пришлось затрачивать много усилий для их освоения. Если движение сложно для вас, вы не сможете  хорошо и качественно его выполнить.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7C3D51-E171-439A-91E0-58607F5A4C8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Постепенной.</a:t>
            </a:r>
            <a:r>
              <a:rPr lang="ru-RU" sz="2000" i="1" dirty="0" smtClean="0"/>
              <a:t> </a:t>
            </a:r>
            <a:r>
              <a:rPr lang="ru-RU" sz="2000" dirty="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dirty="0" smtClean="0"/>
          </a:p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Разнообразной.</a:t>
            </a:r>
            <a:r>
              <a:rPr lang="ru-RU" sz="2000" i="1" dirty="0" smtClean="0"/>
              <a:t> </a:t>
            </a:r>
            <a:r>
              <a:rPr lang="ru-RU" sz="2000" dirty="0" smtClean="0"/>
              <a:t>Примерно каждые 10 дней заменяй 1-2 упражнения, чтобы поддерживать свой интерес 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время зарядки  не используй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D019F4-A85D-43EA-86F4-24BA9FD9A97E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Какова  продолжительность утренней зарядки?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Продолжительность гимнастики зависит от возраста ребенка. Так, например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Так же и увеличивается количество упражнений: от 4-5 упражнений для детей помладше; до 10-12 для детей старшего школьного возраста.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F99466-F9CE-49B8-BE9A-111CA31E71E4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Что включает в себя комплекс упражнений для утренней гимнастики</a:t>
            </a:r>
            <a:r>
              <a:rPr lang="ru-RU" sz="3200" smtClean="0"/>
              <a:t>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 dirty="0" smtClean="0">
                <a:solidFill>
                  <a:srgbClr val="00B050"/>
                </a:solidFill>
              </a:rPr>
              <a:t>Утреннюю гимнастику условно подразделяют на три части</a:t>
            </a:r>
            <a:r>
              <a:rPr lang="ru-RU" sz="2000" dirty="0" smtClean="0">
                <a:solidFill>
                  <a:srgbClr val="00B050"/>
                </a:solidFill>
              </a:rPr>
              <a:t>: </a:t>
            </a:r>
            <a:r>
              <a:rPr lang="ru-RU" sz="2000" dirty="0" smtClean="0"/>
              <a:t>вводную, основную и заключительную. Каждая часть имеет свои задачи и содержание.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B050"/>
                </a:solidFill>
              </a:rPr>
              <a:t>Вводная часть </a:t>
            </a:r>
            <a:r>
              <a:rPr lang="ru-RU" sz="2000" dirty="0" smtClean="0"/>
              <a:t>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второй, </a:t>
            </a:r>
            <a:r>
              <a:rPr lang="ru-RU" sz="2000" dirty="0" smtClean="0">
                <a:solidFill>
                  <a:srgbClr val="00B050"/>
                </a:solidFill>
              </a:rPr>
              <a:t>основной части </a:t>
            </a:r>
            <a:r>
              <a:rPr lang="ru-RU" sz="2000" dirty="0" smtClean="0"/>
              <a:t>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FD0CD5-0411-422B-9393-0E5CAE4EF0B1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В </a:t>
            </a:r>
            <a:r>
              <a:rPr lang="ru-RU" sz="2000" dirty="0" smtClean="0">
                <a:solidFill>
                  <a:srgbClr val="00B050"/>
                </a:solidFill>
              </a:rPr>
              <a:t>заключительную часть </a:t>
            </a:r>
            <a:r>
              <a:rPr lang="ru-RU" sz="2000" dirty="0" smtClean="0"/>
              <a:t>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Можно включить элементы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-Пальчиковые 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профилактики плоскостопия, </a:t>
            </a:r>
            <a:r>
              <a:rPr lang="ru-RU" sz="2000" dirty="0" err="1" smtClean="0"/>
              <a:t>самомассаж</a:t>
            </a:r>
            <a:r>
              <a:rPr lang="ru-RU" sz="2000" dirty="0" smtClean="0"/>
              <a:t>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729193-F416-4D44-85B8-0223B934114D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dirty="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Если вы плохо себя чувствуете или заболели!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Проводить зарядку в плохом настроении!</a:t>
            </a:r>
            <a:endParaRPr lang="ru-RU" sz="2000" b="1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r>
              <a:rPr lang="ru-RU" sz="2000" dirty="0" smtClean="0"/>
              <a:t>Не следует надевать на себя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721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Slide 1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Slide 5</vt:lpstr>
      <vt:lpstr>Какова  продолжительность утренней зарядки?</vt:lpstr>
      <vt:lpstr> Что включает в себя комплекс упражнений для утренней гимнастики? </vt:lpstr>
      <vt:lpstr>Slide 8</vt:lpstr>
      <vt:lpstr>Slide 9</vt:lpstr>
      <vt:lpstr>Slide 10</vt:lpstr>
      <vt:lpstr>«Здоровье в порядке – спасибо зарядке!»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729</cp:revision>
  <dcterms:created xsi:type="dcterms:W3CDTF">2010-05-23T14:28:12Z</dcterms:created>
  <dcterms:modified xsi:type="dcterms:W3CDTF">2017-03-16T15:45:00Z</dcterms:modified>
</cp:coreProperties>
</file>