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33B7985-E518-4798-9DEC-54BC930091B2}" type="datetimeFigureOut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2739FD-04BA-478B-ACCD-4BF24C99CE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2339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8010AF-6773-41BA-9CD2-B912D47D8BE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538368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91352-E643-4F48-A5E3-47A368704589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5EBE9-7517-42F9-A9BB-FBEE0E4335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94701-058F-4AFC-9B78-3F0BAA7F417C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3378B-7CD5-49E9-8C04-708820150B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8F344-DA05-4067-8F75-2953BEA5CBB0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94B89-57C8-42FF-A126-6956F5C8BC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238DC-A6DF-4450-A94A-77B495E25EE6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8FE9C-DF1C-444A-B68C-465C7E063B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E3206-68FC-4641-81D5-2EEDED4667BE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B2D5C-78E3-4023-AEDB-EC4A234200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85D4C-43F5-439D-9D2D-3B01BAF7090C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A14BA-20E8-4EBB-9125-91DC972F17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3F051-8B72-4695-8EC5-852975589438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A946B-92F4-4040-B1EA-0B82157E4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C4547-0A5C-4643-B8A7-E3FCA9C0D8C4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465F6-F9B3-4EA5-B3B6-2D07B06953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36BAD-4AA4-49F1-A3E0-A901C30566A3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05928-1BE5-43C4-BE20-FD0AD6C6C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DDFE2-0766-44F1-A239-15E0E3F90324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7B38A-5ABB-470D-8775-4D6F6026E7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2EF39-C5E2-4EB0-B2E9-51A78C220E77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4963B-FACC-4392-B214-2612A31D8F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FF70DE-F499-4942-9444-3C9C79F666BF}" type="datetime1">
              <a:rPr lang="ru-RU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19AF14-49B4-4D2F-A9C2-BAE153B2C2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Documents and Settings\Aida\Рабочий стол\НОвая ГРАФИКА сборник\КАРТИНКИ СБОРНИК_ школьные\__Flo2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50" y="5715000"/>
            <a:ext cx="500063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H:\Documents and Settings\Aida\Рабочий стол\НОвая ГРАФИКА сборник\КАРТИНКИ СБОРНИК_ школьные\__Flo20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0500" y="6000750"/>
            <a:ext cx="4095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H:\Documents and Settings\Aida\Рабочий стол\НОвая ГРАФИКА сборник\КАРТИНКИ СБОРНИК_ школьные\__Flo15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72438" y="4929188"/>
            <a:ext cx="7429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H:\Documents and Settings\Aida\Рабочий стол\НОвая ГРАФИКА сборник\КАРТИНКИ СБОРНИК_ школьные\__Flo15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0" y="5929313"/>
            <a:ext cx="51435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8" descr="H:\Documents and Settings\Aida\Рабочий стол\НОвая ГРАФИКА сборник\КАРТИНКИ СБОРНИК_ школьные\__Flo15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500063" y="5357813"/>
            <a:ext cx="7715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" descr="H:\Documents and Settings\Aida\Рабочий стол\НОвая ГРАФИКА сборник\КАРТИНКИ СБОРНИК_ школьные\__SUN2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214313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500063"/>
            <a:ext cx="7772400" cy="1470025"/>
          </a:xfrm>
          <a:solidFill>
            <a:schemeClr val="lt1">
              <a:alpha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Русские народные игры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174345F-B785-4F5B-9772-19E97413469F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42662E-8011-4819-8512-A61F685F08F0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11269" name="Рисунок 6" descr="C:\Users\Данила\Downloads\59-300x1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13" y="1143000"/>
            <a:ext cx="6072187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Игра «Поводырь»</a:t>
            </a:r>
            <a:endParaRPr lang="ru-RU" smtClean="0"/>
          </a:p>
        </p:txBody>
      </p:sp>
      <p:sp>
        <p:nvSpPr>
          <p:cNvPr id="12291" name="Содержимое 5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4840288"/>
          </a:xfrm>
        </p:spPr>
        <p:txBody>
          <a:bodyPr/>
          <a:lstStyle/>
          <a:p>
            <a:pPr eaLnBrk="1" hangingPunct="1"/>
            <a:r>
              <a:rPr lang="ru-RU" sz="1800" smtClean="0"/>
              <a:t>Это больше чем просто игра. Это знакомство душ, когда не отвлекают такие факторы как внешний вид и взгляд. Во внутренний круг, лицом в центр круга, встают мужчины, берутся за руки и закрывают глаза. Во внешнем кругу идут хороводом девушки под музыку. Через какое-то время по сигналу ведущего хлопок или свист девушки начинают разбирать парней - любого понравившегося из тех, что ближе стоят. Берут парня за руку и ведут по кругу, парень все это время идет с закрытыми глазами. Желательно чтобы количество девушек и парней совпадало, чтобы никто не остался стоять одиноко во внутреннем кругу. По сигналу ведущего девушки аккуратно выстраивают парней снова во внутренний круг, а сами идут хороводом дальше. Так повторяется три раза. Когда после третьего раза парней снова поставят во внутренний круг, ведущий подает сигнал - "Можно открыть глаза". Начинается подележка. Парни описывают свои ощущения, называют, кто из трех девушек им понравился, кого они хотели бы увидеть. Девушки обычно с радостью признаются и показываются.</a:t>
            </a:r>
            <a:br>
              <a:rPr lang="ru-RU" sz="1800" smtClean="0"/>
            </a:br>
            <a:r>
              <a:rPr lang="ru-RU" sz="1800" smtClean="0"/>
              <a:t>Далее во внутренний круг с закрытыми глазами встают девушки, а парни во внешнем и все повторяется.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BCFA2E3-6DE5-4CEE-8049-5F68698F1FB9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http://aida.ucoz.ru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3AA462-274D-4438-AAE1-97E6367F83DE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174345F-B785-4F5B-9772-19E97413469F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1527A-1804-4E3F-BA43-BD95DC148028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pic>
        <p:nvPicPr>
          <p:cNvPr id="13317" name="Picture 2" descr="http://thebester.ru/uploads/images/7/a/4/4/1/5511cbbf7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88" y="1214438"/>
            <a:ext cx="5207000" cy="407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Игра </a:t>
            </a:r>
            <a:r>
              <a:rPr lang="ru-RU" sz="4000" smtClean="0"/>
              <a:t>«Мышеловка»</a:t>
            </a:r>
          </a:p>
        </p:txBody>
      </p:sp>
      <p:sp>
        <p:nvSpPr>
          <p:cNvPr id="14339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000" smtClean="0"/>
              <a:t>Все становятся в круг, взявшись за руки - это мышеловка. Один или двое - «мышки». Они вне круга. Взявшись за руки и подняв их вверх, двигаются по кругу со словами:</a:t>
            </a:r>
            <a:br>
              <a:rPr lang="ru-RU" sz="2000" smtClean="0"/>
            </a:br>
            <a:r>
              <a:rPr lang="ru-RU" sz="2000" smtClean="0"/>
              <a:t>Ах, как мыши надоели,</a:t>
            </a:r>
            <a:br>
              <a:rPr lang="ru-RU" sz="2000" smtClean="0"/>
            </a:br>
            <a:r>
              <a:rPr lang="ru-RU" sz="2000" smtClean="0"/>
              <a:t>Все погрызли, всё поели!</a:t>
            </a:r>
            <a:br>
              <a:rPr lang="ru-RU" sz="2000" smtClean="0"/>
            </a:br>
            <a:r>
              <a:rPr lang="ru-RU" sz="2000" smtClean="0"/>
              <a:t>Берегитесь же, плутовки,</a:t>
            </a:r>
            <a:br>
              <a:rPr lang="ru-RU" sz="2000" smtClean="0"/>
            </a:br>
            <a:r>
              <a:rPr lang="ru-RU" sz="2000" smtClean="0"/>
              <a:t>Доберёмся мы до вас!</a:t>
            </a:r>
            <a:br>
              <a:rPr lang="ru-RU" sz="2000" smtClean="0"/>
            </a:br>
            <a:r>
              <a:rPr lang="ru-RU" sz="2000" smtClean="0"/>
              <a:t>Вот захлопнем мышеловку</a:t>
            </a:r>
            <a:br>
              <a:rPr lang="ru-RU" sz="2000" smtClean="0"/>
            </a:br>
            <a:r>
              <a:rPr lang="ru-RU" sz="2000" smtClean="0"/>
              <a:t>И поймаем сразу вас!</a:t>
            </a:r>
            <a:br>
              <a:rPr lang="ru-RU" sz="2000" smtClean="0"/>
            </a:br>
            <a:r>
              <a:rPr lang="ru-RU" sz="2000" smtClean="0"/>
              <a:t>Во время произнесения текста "мыши" вбегают и выбегают из круга. С последним словом "мышеловка захлопывается" - опускают руки и садятся на корточки. Не успевшие выбежать из круга "мышки" считаются пойманными и встают в круг. Выбираются другие "мышки".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BCFA2E3-6DE5-4CEE-8049-5F68698F1FB9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23C11-C476-4C4F-A5E0-938C58AE6CEB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1AE7D5-BA64-47B7-8F12-E3215B0C250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pic>
        <p:nvPicPr>
          <p:cNvPr id="15365" name="Picture 2" descr="http://thebester.ru/uploads/images/7/b/f/5/1/fbfff167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2438" y="927100"/>
            <a:ext cx="5564187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История русских народных игр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000" smtClean="0"/>
              <a:t>      В культуру каждого народа входят созданные им игры. На протяжении веков эти игры сопутствуют повседневной жизни детей и взрослых, вырабатывают жизненно важные качества: выносливость, силу, ловкость, быстроту, прививают честность, справедливость и достоинство. 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      Русские народные игры имеют многотысячелетнюю историю: они сохранились до наших дней со времен глубокой старины, передавались из поколения в поколение, вбирая в себя лучшие национальные традиции. 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/>
              <a:t>       Помимо сохранения народных традиций игры оказывают большое влияние на воспитание характера, силы воли, интереса к народному творчеству у молодежи и развивает физическую культуру. </a:t>
            </a:r>
          </a:p>
          <a:p>
            <a:pPr eaLnBrk="1" hangingPunct="1"/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880F0D4-BF18-41F7-B973-EC1CDF52E64C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C3C4E8-9012-4155-B2DF-314033D495C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Русские народные игры очень многообразны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Детские игры, настольные игры, хороводные игры для взрослых с народными песнями, прибаутками, плясками. Игры издавна служили средством самопознания, здесь проявляли свои лучшие качества: доброту, благородство, взаимовыручку, самопожертвование ради других. 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174345F-B785-4F5B-9772-19E97413469F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AD450-1394-40C5-BBA6-EE43F4BD3FCA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Игры бывают разные….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Кот и мышь</a:t>
            </a:r>
          </a:p>
          <a:p>
            <a:pPr eaLnBrk="1" hangingPunct="1"/>
            <a:r>
              <a:rPr lang="ru-RU" b="1" smtClean="0"/>
              <a:t>Круговые пятнашки</a:t>
            </a:r>
          </a:p>
          <a:p>
            <a:pPr eaLnBrk="1" hangingPunct="1"/>
            <a:r>
              <a:rPr lang="ru-RU" b="1" smtClean="0"/>
              <a:t>Мокрые петухи</a:t>
            </a:r>
          </a:p>
          <a:p>
            <a:pPr eaLnBrk="1" hangingPunct="1"/>
            <a:r>
              <a:rPr lang="ru-RU" b="1" smtClean="0"/>
              <a:t>Снежный ком</a:t>
            </a:r>
          </a:p>
          <a:p>
            <a:pPr eaLnBrk="1" hangingPunct="1"/>
            <a:r>
              <a:rPr lang="ru-RU" b="1" smtClean="0"/>
              <a:t>Игра «Поводырь»</a:t>
            </a:r>
          </a:p>
          <a:p>
            <a:pPr eaLnBrk="1" hangingPunct="1"/>
            <a:r>
              <a:rPr lang="ru-RU" b="1" smtClean="0"/>
              <a:t>Мышеловка.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174345F-B785-4F5B-9772-19E97413469F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B4E174-380C-4D30-BD27-54FFC2D1B1F0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Игра «Кот и мышь»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50720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1800" smtClean="0"/>
              <a:t>       Играющие (не более пяти пар) встают в два ряда лицом друг к другу, берутся за руки, образуя небольшой проход - нору. В одном ряду стоят коты, в другом - мыши. Игру начинает первая пара: кот ловит мышь, а та бегает вокруг играющих. В опасный момент мышь может спрятаться в коридоре, образованном сцепленными руками играющих. Как только кот поймал мышь, играющие встают в ряд. Начинает игру вторая пара. Игра продолжается, пока коты не переловят всех мышей. </a:t>
            </a:r>
            <a:br>
              <a:rPr lang="ru-RU" sz="1800" smtClean="0"/>
            </a:b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b="1" smtClean="0"/>
              <a:t>Правила игры</a:t>
            </a:r>
            <a:r>
              <a:rPr lang="ru-RU" sz="1800" smtClean="0"/>
              <a:t>. Коту нельзя забегать в нору. Кот и мыши не должны убегать далеко от норы.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174345F-B785-4F5B-9772-19E97413469F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DC69E-F59D-4792-A721-573B792002D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pic>
        <p:nvPicPr>
          <p:cNvPr id="6151" name="Рисунок 6" descr="&amp;Kcy;&amp;ocy;&amp;tcy; &amp;icy; &amp;mcy;&amp;ycy;&amp;shcy;&amp;softcy;. &amp;Dcy;&amp;iecy;&amp;tcy;&amp;scy;&amp;kcy;&amp;icy;&amp;iecy; &amp;icy;&amp;gcy;&amp;rcy;&amp;ycy;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63" y="3786188"/>
            <a:ext cx="1090612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Игра «Круговые пятнашки»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1800" smtClean="0"/>
              <a:t>Участники игры встают по кругу на расстоянии одного шага. Каждый свое место отмечает кружком. Двое водящих стоят на некотором расстоянии друг от друга, один из них - пятнашка, он догоняет второго игрока. Если убегающий видит, что пятнашка его догоняет, он просит помощи у игроков, стоящих на месте, назвав одного из них по имени. Названный игрок оставляет свое место и бежит по кругу, пятнашка догоняет уже его. Свободное место занимает игрок, который начинал игру. Свободный кружок, если успеет, может занять и пятнашка, тогда пятнашкой становится тот, кто остался без места. Игра продолжается, пятнашка догоняет игрока, который вышел из круга.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174345F-B785-4F5B-9772-19E97413469F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463E4-4068-4D11-83FC-25CCEC209B6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7175" name="Рисунок 6" descr="&amp;Pcy;&amp;yacy;&amp;tcy;&amp;ncy;&amp;acy;&amp;shcy;&amp;kcy;&amp;icy;. &amp;Dcy;&amp;iecy;&amp;tcy;&amp;scy;&amp;kcy;&amp;icy;&amp;iecy; &amp;icy;&amp;gcy;&amp;rcy;&amp;ycy;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50" y="4286250"/>
            <a:ext cx="2928938" cy="189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Игра «Мокрые петухи»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1600" smtClean="0"/>
              <a:t>Мокрые петухи. Эта игра основана на русской народной забаве "Петушиные бои".</a:t>
            </a:r>
            <a:br>
              <a:rPr lang="ru-RU" sz="1600" smtClean="0"/>
            </a:br>
            <a:r>
              <a:rPr lang="ru-RU" sz="1600" smtClean="0"/>
              <a:t>Для проведения данной игры вам понадобится пластиковый сосуд, вода, песок, солнечная погода.</a:t>
            </a:r>
            <a:br>
              <a:rPr lang="ru-RU" sz="1600" smtClean="0"/>
            </a:br>
            <a:r>
              <a:rPr lang="ru-RU" sz="1600" smtClean="0"/>
              <a:t>Прежде чем начать игру на песке нужно начертить круг диаметром приблизительно два - три метра.</a:t>
            </a:r>
            <a:br>
              <a:rPr lang="ru-RU" sz="1600" smtClean="0"/>
            </a:br>
            <a:r>
              <a:rPr lang="ru-RU" sz="1600" smtClean="0"/>
              <a:t>В него встают двое игроков . </a:t>
            </a:r>
            <a:br>
              <a:rPr lang="ru-RU" sz="1600" smtClean="0"/>
            </a:br>
            <a:r>
              <a:rPr lang="ru-RU" sz="1600" smtClean="0"/>
              <a:t>В руках у каждого из игроков находятся пластиковые сосуды, наполненные водой.</a:t>
            </a:r>
            <a:br>
              <a:rPr lang="ru-RU" sz="1600" smtClean="0"/>
            </a:br>
            <a:r>
              <a:rPr lang="ru-RU" sz="1600" smtClean="0"/>
              <a:t>Каждый из "петухов" поджимает одну ногу, неважно, левую или правую, кому как удобнее.После подачи сигнала ведущим игроки, передвигаясь прыжками на одной ноге, пытаются облить спину противника водой.</a:t>
            </a:r>
            <a:br>
              <a:rPr lang="ru-RU" sz="1600" smtClean="0"/>
            </a:br>
            <a:r>
              <a:rPr lang="ru-RU" sz="1600" smtClean="0"/>
              <a:t>За круг при этом выходить нельзя.</a:t>
            </a:r>
            <a:br>
              <a:rPr lang="ru-RU" sz="1600" smtClean="0"/>
            </a:br>
            <a:r>
              <a:rPr lang="ru-RU" sz="1600" smtClean="0"/>
              <a:t>Выигрывает тот игрок, который первым намочит спину противника.</a:t>
            </a:r>
            <a:br>
              <a:rPr lang="ru-RU" sz="1600" smtClean="0"/>
            </a:br>
            <a:r>
              <a:rPr lang="ru-RU" sz="1600" smtClean="0"/>
              <a:t>Мирить такой игрой поссорившихся влюбленных не рекомендуется.</a:t>
            </a:r>
            <a:br>
              <a:rPr lang="ru-RU" sz="1600" smtClean="0"/>
            </a:br>
            <a:r>
              <a:rPr lang="ru-RU" sz="1600" smtClean="0"/>
              <a:t>Желаю вам приятно привести время! Удачи!</a:t>
            </a:r>
          </a:p>
          <a:p>
            <a:pPr eaLnBrk="1" hangingPunct="1"/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174345F-B785-4F5B-9772-19E97413469F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C9BFE3-7EDF-40B5-8D2A-357635CC99BE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174345F-B785-4F5B-9772-19E97413469F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2C5EE-793A-4152-BCA7-2A41B68E69A7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9221" name="Рисунок 6" descr="C:\Users\Данила\Downloads\473-300x3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500063"/>
            <a:ext cx="5357813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Игра «Снежный ком»</a:t>
            </a:r>
          </a:p>
        </p:txBody>
      </p:sp>
      <p:sp>
        <p:nvSpPr>
          <p:cNvPr id="10243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1600" b="1" smtClean="0"/>
              <a:t>Играющие сооружают снежную крепость высотой 1,5-2 метра.</a:t>
            </a: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>С внутренней стороны делают вал, чтобы на нем могли расположиться защитники.</a:t>
            </a:r>
            <a:br>
              <a:rPr lang="ru-RU" sz="1600" smtClean="0"/>
            </a:br>
            <a:r>
              <a:rPr lang="ru-RU" sz="1600" smtClean="0"/>
              <a:t>По углам крепости устанавливают щиты. Перед крепо­стью три линии обороны.</a:t>
            </a:r>
            <a:br>
              <a:rPr lang="ru-RU" sz="1600" smtClean="0"/>
            </a:br>
            <a:r>
              <a:rPr lang="ru-RU" sz="1600" smtClean="0"/>
              <a:t>Их обозначают флажками или сухими ветками.Первая линия проходит в десяти метрах от крепости, вторая - в пятнадцати метрах, а третья - в двадцати метрах.</a:t>
            </a:r>
            <a:br>
              <a:rPr lang="ru-RU" sz="1600" smtClean="0"/>
            </a:br>
            <a:r>
              <a:rPr lang="ru-RU" sz="1600" smtClean="0"/>
              <a:t>Играющие делятся на две команды: штурмую­щие и защитники.</a:t>
            </a:r>
            <a:br>
              <a:rPr lang="ru-RU" sz="1600" smtClean="0"/>
            </a:br>
            <a:r>
              <a:rPr lang="ru-RU" sz="1600" smtClean="0"/>
              <a:t>По сигналу начинается штурм крепости, т.е. </a:t>
            </a:r>
            <a:r>
              <a:rPr lang="ru-RU" sz="1600" b="1" smtClean="0"/>
              <a:t>обстрел снежками из самой дальней зоны.</a:t>
            </a: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>Если штурмующие попали по одному разу в каж­дый из щитов, они переходят на вторую линию обороны. </a:t>
            </a:r>
            <a:r>
              <a:rPr lang="ru-RU" sz="1600" b="1" smtClean="0"/>
              <a:t>В это время защитники обстреливают штурмую­щих снежками</a:t>
            </a:r>
            <a:r>
              <a:rPr lang="ru-RU" sz="1600" smtClean="0"/>
              <a:t>.</a:t>
            </a:r>
            <a:br>
              <a:rPr lang="ru-RU" sz="1600" smtClean="0"/>
            </a:br>
            <a:r>
              <a:rPr lang="ru-RU" sz="1600" smtClean="0"/>
              <a:t>Нападающий, в которого попали снежком, выбывает из игры.</a:t>
            </a:r>
            <a:br>
              <a:rPr lang="ru-RU" sz="1600" smtClean="0"/>
            </a:br>
            <a:r>
              <a:rPr lang="ru-RU" sz="1600" smtClean="0"/>
              <a:t>Если нападающие про­шли все линии обороны, то победа за ними.</a:t>
            </a:r>
            <a:br>
              <a:rPr lang="ru-RU" sz="1600" smtClean="0"/>
            </a:br>
            <a:r>
              <a:rPr lang="ru-RU" sz="1600" smtClean="0"/>
              <a:t>Если все они поражены меткими попаданиями, то победа дос­тается защитникам.</a:t>
            </a:r>
            <a:br>
              <a:rPr lang="ru-RU" sz="1600" smtClean="0"/>
            </a:br>
            <a:r>
              <a:rPr lang="ru-RU" sz="1600" b="1" smtClean="0"/>
              <a:t>Указания; к проведению:</a:t>
            </a:r>
            <a:r>
              <a:rPr lang="ru-RU" sz="1600" smtClean="0"/>
              <a:t> игра проводится во дворе дома или на школьной площадке.</a:t>
            </a:r>
            <a:br>
              <a:rPr lang="ru-RU" sz="1600" smtClean="0"/>
            </a:br>
            <a:r>
              <a:rPr lang="ru-RU" sz="1600" smtClean="0"/>
              <a:t>Число участ­ников может быть до 20 - 30 человек.Если участни­ков много, можно атаковать не с одной стороны, а с четырех.В этом случае создается круговая оборона и устанавливаются четыре башни со щитами. </a:t>
            </a:r>
            <a:r>
              <a:rPr lang="ru-RU" sz="1600" b="1" smtClean="0"/>
              <a:t/>
            </a:r>
            <a:br>
              <a:rPr lang="ru-RU" sz="1600" b="1" smtClean="0"/>
            </a:br>
            <a:r>
              <a:rPr lang="ru-RU" sz="1600" b="1" smtClean="0"/>
              <a:t>Игроки, в которых попали снежками, выбывают из игры.</a:t>
            </a:r>
            <a:endParaRPr lang="ru-RU" sz="1600" smtClean="0"/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BCFA2E3-6DE5-4CEE-8049-5F68698F1FB9}" type="datetime1">
              <a:rPr lang="ru-RU" smtClean="0"/>
              <a:pPr>
                <a:defRPr/>
              </a:pPr>
              <a:t>17.04.2019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3412AA-FFA7-44AA-BFF5-49FC84B3EBDE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аздник детский 2">
  <a:themeElements>
    <a:clrScheme name="Другая 49">
      <a:dk1>
        <a:srgbClr val="8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Праздник детский 2</Template>
  <TotalTime>41</TotalTime>
  <Words>624</Words>
  <Application>Microsoft Office PowerPoint</Application>
  <PresentationFormat>Экран (4:3)</PresentationFormat>
  <Paragraphs>64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Праздник детский 2</vt:lpstr>
      <vt:lpstr>Русские народные игры</vt:lpstr>
      <vt:lpstr>История русских народных игр</vt:lpstr>
      <vt:lpstr>Русские народные игры очень многообразны</vt:lpstr>
      <vt:lpstr>Игры бывают разные….</vt:lpstr>
      <vt:lpstr>Игра «Кот и мышь»</vt:lpstr>
      <vt:lpstr>Игра «Круговые пятнашки»</vt:lpstr>
      <vt:lpstr>Игра «Мокрые петухи»</vt:lpstr>
      <vt:lpstr>Презентация PowerPoint</vt:lpstr>
      <vt:lpstr>Игра «Снежный ком»</vt:lpstr>
      <vt:lpstr>Презентация PowerPoint</vt:lpstr>
      <vt:lpstr>Игра «Поводырь»</vt:lpstr>
      <vt:lpstr>Презентация PowerPoint</vt:lpstr>
      <vt:lpstr>Игра «Мышеловка»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Русские народные игры</dc:title>
  <dc:creator>SAMSUNG</dc:creator>
  <dc:description>http://aida.ucoz.ru</dc:description>
  <cp:lastModifiedBy>-</cp:lastModifiedBy>
  <cp:revision>8</cp:revision>
  <dcterms:created xsi:type="dcterms:W3CDTF">2012-05-21T10:24:34Z</dcterms:created>
  <dcterms:modified xsi:type="dcterms:W3CDTF">2019-04-17T12:35:01Z</dcterms:modified>
  <cp:category>шаблоны к Powerpoint</cp:category>
</cp:coreProperties>
</file>