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3" r:id="rId5"/>
    <p:sldId id="259" r:id="rId6"/>
    <p:sldId id="262" r:id="rId7"/>
    <p:sldId id="260" r:id="rId8"/>
    <p:sldId id="261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1" r:id="rId21"/>
    <p:sldId id="276" r:id="rId22"/>
    <p:sldId id="277" r:id="rId23"/>
    <p:sldId id="278" r:id="rId24"/>
    <p:sldId id="280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7CAF-B19F-4934-B117-8FAEEC8EC11D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C23AD-BD21-4BED-B36D-8B140A369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26A38-D4C1-47F7-B848-0B917071EC35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F9BFA-EDA2-4BC2-B7E3-41387F5C5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76DB0-601E-42FE-BC93-9CF7F573953C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00F3E-230E-4688-80BF-3DFD64728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06124-926C-48F2-9F44-EB2C400C0909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9CF6E-B69F-4DA5-95A7-2C331C3667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D3D8C-C66C-43B2-B83C-DB42FAF7DA00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B0B5A-5D9F-413E-ADB5-6CAB2E396C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B0B88-D298-48E7-895F-C36853E5BA16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EA695-4337-4B52-A0EE-0F5563FD1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18106-467E-475A-984D-D016380D61BC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FD658-DD90-42B0-9046-D278D7AF02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FB0FE-CF64-4958-8620-CD395DEF73EF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C5BF3-A03E-4DBA-8E7A-451D7410A5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34E1B-8BB0-4CF9-8DDD-DF4F5DEF1F41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3FDA5-82ED-4D1D-B8AD-DE95CE43F3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2D92E-F502-45E4-95CD-2034E61F65E4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41EC0-7A8D-4B5E-A986-9B8B2CEAF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896E0-4D36-4C9D-9C1E-E4BB45897588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3D7D-7BBE-4F00-AD47-4D0E55026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0770EC-851D-4A6E-9F87-81E4B9169938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052339-CC12-4B21-B192-8CA427B88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047811"/>
            <a:ext cx="6858048" cy="192290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ФИТБОЛ   ДОМА</a:t>
            </a:r>
            <a:endParaRPr lang="ru-RU" sz="8000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375" y="2970714"/>
            <a:ext cx="5356225" cy="37698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РЕКОМЕНДАЦИИ ДЛЯ РОДИТЕЛЕЙ  ПО ОБУЧЕНИЮ МАЛЫША ИГРАМ С МЯЧОМ-ФИТБОЛОМ.</a:t>
            </a:r>
          </a:p>
          <a:p>
            <a:pPr eaLnBrk="1" hangingPunct="1">
              <a:lnSpc>
                <a:spcPct val="90000"/>
              </a:lnSpc>
            </a:pPr>
            <a:endParaRPr lang="ru-RU" sz="2000" i="1" dirty="0" smtClean="0">
              <a:solidFill>
                <a:schemeClr val="bg2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000" i="1">
              <a:solidFill>
                <a:schemeClr val="bg2">
                  <a:lumMod val="75000"/>
                </a:schemeClr>
              </a:solidFill>
              <a:latin typeface="Arial" charset="0"/>
            </a:endParaRPr>
          </a:p>
          <a:p>
            <a:pPr algn="r" eaLnBrk="1" hangingPunct="1">
              <a:lnSpc>
                <a:spcPct val="90000"/>
              </a:lnSpc>
            </a:pPr>
            <a:r>
              <a:rPr lang="ru-RU" sz="2000" i="1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ПОДГОТОВИЛА</a:t>
            </a: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: РУКОВОДИТЕЛЬ </a:t>
            </a: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ПО ФИЗВОСПИТАНИЮ МБДОУ </a:t>
            </a: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№28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ДЕЙНЕГА </a:t>
            </a: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  <a:latin typeface="Arial" charset="0"/>
              </a:rPr>
              <a:t>Л.В.</a:t>
            </a:r>
            <a:endParaRPr lang="ru-RU" sz="2000" i="1" dirty="0" smtClean="0">
              <a:solidFill>
                <a:schemeClr val="bg2">
                  <a:lumMod val="75000"/>
                </a:schemeClr>
              </a:solidFill>
              <a:latin typeface="Arial" charset="0"/>
            </a:endParaRPr>
          </a:p>
        </p:txBody>
      </p:sp>
      <p:pic>
        <p:nvPicPr>
          <p:cNvPr id="2052" name="Picture 2" descr="K:\фитбол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284538"/>
            <a:ext cx="3097213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313"/>
            <a:ext cx="5072063" cy="6643687"/>
          </a:xfrm>
        </p:spPr>
        <p:txBody>
          <a:bodyPr>
            <a:normAutofit fontScale="70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ногами обхватить фитбол. Согнуть колени и сжать </a:t>
            </a:r>
            <a:r>
              <a:rPr lang="ru-RU" dirty="0" err="1" smtClean="0"/>
              <a:t>фитбол.То</a:t>
            </a:r>
            <a:r>
              <a:rPr lang="ru-RU" dirty="0" smtClean="0"/>
              <a:t> же — в положении сидя;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согнутые в коленях ноги — на </a:t>
            </a:r>
            <a:r>
              <a:rPr lang="ru-RU" dirty="0" err="1" smtClean="0"/>
              <a:t>фитболе</a:t>
            </a:r>
            <a:r>
              <a:rPr lang="ru-RU" dirty="0" smtClean="0"/>
              <a:t>, руки за головой. Поднять верхнюю часть туловища к коленям.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прямые ноги вместе, руки вытя­нуты за головой, фитбол — в руках. Передавать фитбол из рук в ноги и наоборот;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стоя на полу на коленях лицом к </a:t>
            </a:r>
            <a:r>
              <a:rPr lang="ru-RU" dirty="0" err="1" smtClean="0"/>
              <a:t>фитболу</a:t>
            </a:r>
            <a:r>
              <a:rPr lang="ru-RU" dirty="0" smtClean="0"/>
              <a:t>. Разгибая ноги, сделать перекат в положение на живот на </a:t>
            </a:r>
            <a:r>
              <a:rPr lang="ru-RU" dirty="0" err="1" smtClean="0"/>
              <a:t>фитболе</a:t>
            </a:r>
            <a:r>
              <a:rPr lang="ru-RU" dirty="0" smtClean="0"/>
              <a:t>. Ноги и руки упираются в пол. Упражнение лучше начинать с </a:t>
            </a:r>
            <a:r>
              <a:rPr lang="ru-RU" dirty="0" err="1" smtClean="0"/>
              <a:t>фитбола</a:t>
            </a:r>
            <a:r>
              <a:rPr lang="ru-RU" dirty="0" smtClean="0"/>
              <a:t>, диаметр которого на один размер меньше необходимого для занимающегося;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спине, на полу, согнутые в коленях ноги на </a:t>
            </a:r>
            <a:r>
              <a:rPr lang="ru-RU" dirty="0" err="1" smtClean="0"/>
              <a:t>фитболе</a:t>
            </a:r>
            <a:r>
              <a:rPr lang="ru-RU" dirty="0" smtClean="0"/>
              <a:t>. Напрягая мышцы ног, прижать фитбол к ягодицам.</a:t>
            </a:r>
            <a:endParaRPr lang="ru-RU" dirty="0"/>
          </a:p>
        </p:txBody>
      </p:sp>
      <p:pic>
        <p:nvPicPr>
          <p:cNvPr id="11267" name="Picture 2" descr="K:\К здоровой семье через детский сад\фит болл\SDC14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3643313"/>
            <a:ext cx="3805237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  <a:t>Научить сохранению правильной осанки при выполнении упражнений для рук и ног в сочетании с покачиваниями на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</a:rPr>
              <a:t>фитболе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b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5214938" cy="5643562"/>
          </a:xfrm>
        </p:spPr>
        <p:txBody>
          <a:bodyPr>
            <a:normAutofit fontScale="850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самостоятельно покачиваться на </a:t>
            </a:r>
            <a:r>
              <a:rPr lang="ru-RU" sz="2000" dirty="0" err="1" smtClean="0"/>
              <a:t>фитболе</a:t>
            </a:r>
            <a:r>
              <a:rPr lang="ru-RU" sz="2000" dirty="0" smtClean="0"/>
              <a:t> с опробованием установки: пятки давят на пол, спина прямая, через затылок, позвоночник и фитбол как бы проходит стержень;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в среднем темпе выполнять движения руками: в стороны — вверх — вперед — вниз. Выполнять прямыми руками круговое вращение в лучезапястных, локтевых и плечевых суставах. Такие движения должны вызывать самопроизвольное покачивание на </a:t>
            </a:r>
            <a:r>
              <a:rPr lang="ru-RU" sz="2000" dirty="0" err="1" smtClean="0"/>
              <a:t>фитболе</a:t>
            </a:r>
            <a:r>
              <a:rPr lang="ru-RU" sz="2000" dirty="0" smtClean="0"/>
              <a:t>. Необходимо следить за постоянным сохранением контакта с поверхностью </a:t>
            </a:r>
            <a:r>
              <a:rPr lang="ru-RU" sz="2000" dirty="0" err="1" smtClean="0"/>
              <a:t>фитбола</a:t>
            </a:r>
            <a:r>
              <a:rPr lang="ru-RU" sz="2000" dirty="0" smtClean="0"/>
              <a:t>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и.п.: сидя на </a:t>
            </a:r>
            <a:r>
              <a:rPr lang="ru-RU" sz="2000" dirty="0" err="1" smtClean="0"/>
              <a:t>фитболе</a:t>
            </a:r>
            <a:r>
              <a:rPr lang="ru-RU" sz="2000" dirty="0" smtClean="0"/>
              <a:t>. Выполнить: ходьбу на месте, не отрывая носков;</a:t>
            </a:r>
            <a:br>
              <a:rPr lang="ru-RU" sz="2000" dirty="0" smtClean="0"/>
            </a:br>
            <a:r>
              <a:rPr lang="ru-RU" sz="2000" dirty="0" smtClean="0"/>
              <a:t>ходьбу, высоко поднимая колени;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из и.п. ступни вместе раздвинуть пятки в стороны и вернуться в и.п.;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приставной шаг в сторону;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из положения сидя ноги врозь перейти в положение ноги </a:t>
            </a:r>
            <a:r>
              <a:rPr lang="ru-RU" sz="2000" dirty="0" err="1" smtClean="0"/>
              <a:t>скрестно</a:t>
            </a:r>
            <a:r>
              <a:rPr lang="ru-RU" sz="2000" dirty="0" smtClean="0"/>
              <a:t>.</a:t>
            </a:r>
            <a:endParaRPr lang="ru-RU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lum bright="10000" contrast="10000"/>
          </a:blip>
          <a:srcRect/>
          <a:stretch>
            <a:fillRect/>
          </a:stretch>
        </p:blipFill>
        <p:spPr bwMode="auto">
          <a:xfrm>
            <a:off x="5715000" y="2571750"/>
            <a:ext cx="316865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7829576" cy="1000132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  <a:t>Научить сохранению правильной осанки при уменьшении площади опоры (тренировка равновесия и координации). </a:t>
            </a:r>
            <a:b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4786313" cy="4572000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6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поочередно выставлять ноги на пятку вперед в сторону, руки на </a:t>
            </a:r>
            <a:r>
              <a:rPr lang="ru-RU" sz="2400" dirty="0" err="1" smtClean="0"/>
              <a:t>фитболе</a:t>
            </a:r>
            <a:r>
              <a:rPr lang="ru-RU" sz="2400" dirty="0" smtClean="0"/>
              <a:t>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поочередно выставлять ноги вперед, в сторону, на носок;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то же упражнение с различными положениями рук: одна вперед, другая вверх; одна за голову, другая в сторону.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13316" name="Picture 2" descr="K:\К здоровой семье через детский сад\фит болл\SDC146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5" y="3071813"/>
            <a:ext cx="41910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08266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  <a:t>Обучить ребенка упражнениям на сохранение равновесия с различными положениями на </a:t>
            </a:r>
            <a:r>
              <a:rPr lang="ru-RU" sz="2800" dirty="0" err="1" smtClean="0">
                <a:solidFill>
                  <a:schemeClr val="tx1">
                    <a:lumMod val="95000"/>
                  </a:schemeClr>
                </a:solidFill>
              </a:rPr>
              <a:t>фитболе</a:t>
            </a:r>
            <a: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b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ru-RU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5472113" cy="5286375"/>
          </a:xfrm>
        </p:spPr>
        <p:txBody>
          <a:bodyPr>
            <a:no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наклоняться вперед, ноги врозь;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наклониться вперед к выставленной ноге вперед с различными положениями рук;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и.п.: сидя на </a:t>
            </a:r>
            <a:r>
              <a:rPr lang="ru-RU" sz="1800" dirty="0" err="1" smtClean="0"/>
              <a:t>фитболе</a:t>
            </a:r>
            <a:r>
              <a:rPr lang="ru-RU" sz="1800" dirty="0" smtClean="0"/>
              <a:t>, ноги на полу. Наклоняться в стороны: руки на поясе, руки за головой, руки в стороны;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наклоняться к выставленной в сторону ноге с различными положениями рук;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сохранить правильную осанку и удержать равновесие в положении руки в стороны, одна нога вперед; поднять руки вверх, согнуть в локтях, выполнить круговые движения руками;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1800" dirty="0" smtClean="0"/>
              <a:t>и.п.: сидя на </a:t>
            </a:r>
            <a:r>
              <a:rPr lang="ru-RU" sz="1800" dirty="0" err="1" smtClean="0"/>
              <a:t>фитболе</a:t>
            </a:r>
            <a:r>
              <a:rPr lang="ru-RU" sz="1800" dirty="0" smtClean="0"/>
              <a:t>. В медленном темпе сделать несколько шагов вперед и лечь спиной на фитбол, сохраняя прямой угол между голенью и бедром, пятки должны быть на полу, руки придерживают фитбол сбоку. Переступая ногами, вернуться в и.п.;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1800" dirty="0"/>
          </a:p>
        </p:txBody>
      </p:sp>
      <p:pic>
        <p:nvPicPr>
          <p:cNvPr id="14340" name="Picture 2" descr="K:\К здоровой семье через детский сад\фит болл\SDC146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928688"/>
            <a:ext cx="3643312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K:\К здоровой семье через детский сад\фит болл\SDC14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3714750"/>
            <a:ext cx="2357438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900613" cy="6858000"/>
          </a:xfrm>
        </p:spPr>
        <p:txBody>
          <a:bodyPr>
            <a:normAutofit fontScale="77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</a:t>
            </a:r>
            <a:r>
              <a:rPr lang="ru-RU" dirty="0" err="1" smtClean="0"/>
              <a:t>фитболе</a:t>
            </a:r>
            <a:r>
              <a:rPr lang="ru-RU" dirty="0" smtClean="0"/>
              <a:t>, руки в упоре на полу. Сделать несколько шагов руками вперед и назад. Затылок, шея, спина должны быть на прямой линии;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животе на </a:t>
            </a:r>
            <a:r>
              <a:rPr lang="ru-RU" dirty="0" err="1" smtClean="0"/>
              <a:t>фитболе</a:t>
            </a:r>
            <a:r>
              <a:rPr lang="ru-RU" dirty="0" smtClean="0"/>
              <a:t>, ноги полусогнуты в стартовом положении на полу. Согнуть руки в локтях, ладонями вперед («крылышки»). Голову не поднимать;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животе на </a:t>
            </a:r>
            <a:r>
              <a:rPr lang="ru-RU" dirty="0" err="1" smtClean="0"/>
              <a:t>фитболе</a:t>
            </a:r>
            <a:r>
              <a:rPr lang="ru-RU" dirty="0" smtClean="0"/>
              <a:t>, руки на полу, ноги в стартовом положении. Поочередно поднимать ноги до горизонтали, руки должны быть согнуты, плечи — над кистями;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то же. Поднимать поочередно ноги, сгибая в коленях;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прямые ноги на </a:t>
            </a:r>
            <a:r>
              <a:rPr lang="ru-RU" dirty="0" err="1" smtClean="0"/>
              <a:t>фитболе</a:t>
            </a:r>
            <a:r>
              <a:rPr lang="ru-RU" dirty="0" smtClean="0"/>
              <a:t>. Выполнять поочередно махи прямой ногой вверх;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15363" name="Picture 2" descr="K:\К здоровой семье через детский сад\фит болл\SDC14608.JPG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048250" y="2643188"/>
            <a:ext cx="4095750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215074" cy="1214422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  <a:t>Научить выполнению упражнений в расслаблении мышц на </a:t>
            </a:r>
            <a:r>
              <a:rPr lang="ru-RU" sz="2400" dirty="0" err="1" smtClean="0">
                <a:solidFill>
                  <a:schemeClr val="tx1">
                    <a:lumMod val="95000"/>
                  </a:schemeClr>
                </a:solidFill>
              </a:rPr>
              <a:t>фитболе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4686300" cy="5237163"/>
          </a:xfrm>
        </p:spPr>
        <p:txBody>
          <a:bodyPr>
            <a:normAutofit fontScale="925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сидя на полу с согнутыми ногами боком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. Облокотиться на фитбол, придерживая руками, расслабить мышцы шеи, спины, положить голову на фитбол и в таком положении покачаться;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сидя на полу спиной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, придерживая его сзади руками. Расслабить мышцы шеи и спины, положить голову на фитбол и покачиваться </a:t>
            </a:r>
            <a:r>
              <a:rPr lang="ru-RU" sz="2400" dirty="0" err="1" smtClean="0"/>
              <a:t>влево-вправо</a:t>
            </a:r>
            <a:r>
              <a:rPr lang="ru-RU" sz="2400" dirty="0" smtClean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4563" y="2786063"/>
            <a:ext cx="4389437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15328" cy="11430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  <a:t>Научить выполнению упражнений на растягивание с использованием </a:t>
            </a:r>
            <a:r>
              <a:rPr lang="ru-RU" sz="2800" dirty="0" err="1" smtClean="0">
                <a:solidFill>
                  <a:schemeClr val="tx1">
                    <a:lumMod val="95000"/>
                  </a:schemeClr>
                </a:solidFill>
              </a:rPr>
              <a:t>фитбола</a:t>
            </a:r>
            <a: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ru-RU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5000625" cy="5786437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стоя в упоре на одном колене боком к мячу, другая нога выпрямлена и опирается на мяч ступней. Выполнять мед­ленные пружинистые покачивания;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то же упражнение выполнять, сгибая руки;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стоя на одном колене спиной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, другое колено — на мяче, руки на полу. Выполнить несколько пружинистых движений назад;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7275" y="3000375"/>
            <a:ext cx="427672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4257675" cy="6022975"/>
          </a:xfrm>
        </p:spPr>
        <p:txBody>
          <a:bodyPr>
            <a:normAutofit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сидя боком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 на полу, дальняя от </a:t>
            </a:r>
            <a:r>
              <a:rPr lang="ru-RU" sz="2400" dirty="0" err="1" smtClean="0"/>
              <a:t>фитбола</a:t>
            </a:r>
            <a:r>
              <a:rPr lang="ru-RU" sz="2400" dirty="0" smtClean="0"/>
              <a:t> нога согнута и упирается ступней в пол, локоть ближней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 руки лежит на поверхности мяча, кисть руки — на опорной ноге, разгибая ее. «Накатиться» на фитбол, удерживая равновесие;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то же. При «накате» на фитбол дальнюю руку поднять вверх;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то же. Выполнять одновременно одноименной рукой и ногой.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18435" name="Picture 2" descr="K:\К здоровой семье через детский сад\фит болл\SDC146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7263" y="2214563"/>
            <a:ext cx="4376737" cy="32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7758138" cy="939784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100" dirty="0" smtClean="0">
                <a:solidFill>
                  <a:schemeClr val="tx1">
                    <a:lumMod val="95000"/>
                  </a:schemeClr>
                </a:solidFill>
              </a:rPr>
              <a:t>Совершенствовать качество выполнения упражнений в равновесии.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4471988" cy="5857875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в упоре лежа на животе на </a:t>
            </a:r>
            <a:r>
              <a:rPr lang="ru-RU" sz="2400" dirty="0" err="1" smtClean="0"/>
              <a:t>фитболе</a:t>
            </a:r>
            <a:r>
              <a:rPr lang="ru-RU" sz="2400" dirty="0" smtClean="0"/>
              <a:t>. Сгибая ноги, прокатить фитбол к груди;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то же упражнение с опорой на фитбол одной ногой;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стоя на коленях лицом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. Перейти в положе­ние лежа на животе, руки в упоре, одна нога согнута;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аналогичное упражнение с опорой на фитбол коленом согнутой ноги, другая нога выпрямлена вверх;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и.п.: стоя правым боком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. Шаг правой ногой через фитбол, прокат на </a:t>
            </a:r>
            <a:r>
              <a:rPr lang="ru-RU" sz="2400" dirty="0" err="1" smtClean="0"/>
              <a:t>фитболе</a:t>
            </a:r>
            <a:r>
              <a:rPr lang="ru-RU" sz="2400" dirty="0" smtClean="0"/>
              <a:t>; затем приставить левую ногу, встать левым боком к </a:t>
            </a:r>
            <a:r>
              <a:rPr lang="ru-RU" sz="2400" dirty="0" err="1" smtClean="0"/>
              <a:t>фитболу</a:t>
            </a:r>
            <a:r>
              <a:rPr lang="ru-RU" sz="2400" dirty="0" smtClean="0"/>
              <a:t>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9460" name="Picture 2" descr="K:\К здоровой семье через детский сад\фит болл\SDC146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2428875"/>
            <a:ext cx="4643437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757738" cy="6572250"/>
          </a:xfrm>
        </p:spPr>
        <p:txBody>
          <a:bodyPr>
            <a:normAutofit fontScale="8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сидя на </a:t>
            </a:r>
            <a:r>
              <a:rPr lang="ru-RU" dirty="0" err="1" smtClean="0"/>
              <a:t>фитболе</a:t>
            </a:r>
            <a:r>
              <a:rPr lang="ru-RU" dirty="0" smtClean="0"/>
              <a:t>, ноги вместе. Небольшой наклон влево, прокат вправо на </a:t>
            </a:r>
            <a:r>
              <a:rPr lang="ru-RU" dirty="0" err="1" smtClean="0"/>
              <a:t>фитболе</a:t>
            </a:r>
            <a:r>
              <a:rPr lang="ru-RU" dirty="0" smtClean="0"/>
              <a:t>, встать, фитбол слева. То же, прокат влево на </a:t>
            </a:r>
            <a:r>
              <a:rPr lang="ru-RU" dirty="0" err="1" smtClean="0"/>
              <a:t>фитболе</a:t>
            </a:r>
            <a:r>
              <a:rPr lang="ru-RU" dirty="0" smtClean="0"/>
              <a:t>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животе на </a:t>
            </a:r>
            <a:r>
              <a:rPr lang="ru-RU" dirty="0" err="1" smtClean="0"/>
              <a:t>фитболе</a:t>
            </a:r>
            <a:r>
              <a:rPr lang="ru-RU" dirty="0" smtClean="0"/>
              <a:t>, в упоре на полу. Повороты в стороны; точка контакта с </a:t>
            </a:r>
            <a:r>
              <a:rPr lang="ru-RU" dirty="0" err="1" smtClean="0"/>
              <a:t>фитболом</a:t>
            </a:r>
            <a:r>
              <a:rPr lang="ru-RU" dirty="0" smtClean="0"/>
              <a:t> постепенно удаляется от опоры на пол;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то же упражнение с опорой на фитбол одной ногой;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спине, на полу, ноги на </a:t>
            </a:r>
            <a:r>
              <a:rPr lang="ru-RU" dirty="0" err="1" smtClean="0"/>
              <a:t>фитболе</a:t>
            </a:r>
            <a:r>
              <a:rPr lang="ru-RU" dirty="0" smtClean="0"/>
              <a:t>. Поднимая таз от пола, сгибая ноги, подкатить фитбол к ягодицам, вернуться в и.п.;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то же упражнение с опорой на фитбол одной ногой.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20483" name="Picture 2" descr="K:\К здоровой семье через детский сад\фит болл\SDC146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0" y="2000250"/>
            <a:ext cx="44767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8" y="2786063"/>
            <a:ext cx="4614862" cy="2879725"/>
          </a:xfrm>
        </p:spPr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dirty="0" smtClean="0">
                <a:solidFill>
                  <a:schemeClr val="tx1">
                    <a:lumMod val="95000"/>
                  </a:schemeClr>
                </a:solidFill>
              </a:rPr>
              <a:t>     Потребность в движениях составляет одну из основных физиологических особенностей ребенка, являясь условием его нормального формирования и развития</a:t>
            </a:r>
            <a:endParaRPr lang="ru-RU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307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214313"/>
            <a:ext cx="3455987" cy="5497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Заголовок 1"/>
          <p:cNvPicPr>
            <a:picLocks noGrp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484313"/>
            <a:ext cx="8318500" cy="2444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K:\К здоровой семье через детский сад\фит болл\DSC019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67"/>
          <a:stretch>
            <a:fillRect/>
          </a:stretch>
        </p:blipFill>
        <p:spPr>
          <a:xfrm>
            <a:off x="214313" y="928688"/>
            <a:ext cx="2878137" cy="3714750"/>
          </a:xfrm>
        </p:spPr>
      </p:pic>
      <p:pic>
        <p:nvPicPr>
          <p:cNvPr id="22531" name="Picture 3" descr="K:\К здоровой семье через детский сад\фит болл\DSC01985.JPG"/>
          <p:cNvPicPr>
            <a:picLocks noChangeAspect="1" noChangeArrowheads="1"/>
          </p:cNvPicPr>
          <p:nvPr/>
        </p:nvPicPr>
        <p:blipFill>
          <a:blip r:embed="rId3"/>
          <a:srcRect r="20"/>
          <a:stretch>
            <a:fillRect/>
          </a:stretch>
        </p:blipFill>
        <p:spPr bwMode="auto">
          <a:xfrm>
            <a:off x="6072188" y="1000125"/>
            <a:ext cx="2928937" cy="35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K:\К здоровой семье через детский сад\фит болл\DSC0199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25" y="3714750"/>
            <a:ext cx="37147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3132138" y="712788"/>
            <a:ext cx="316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2534" name="Text Box 8"/>
          <p:cNvSpPr txBox="1">
            <a:spLocks noChangeArrowheads="1"/>
          </p:cNvSpPr>
          <p:nvPr/>
        </p:nvSpPr>
        <p:spPr bwMode="auto">
          <a:xfrm>
            <a:off x="2411413" y="404813"/>
            <a:ext cx="44656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Возраст: 1 год 6 месяцев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K:\К здоровой семье через детский сад\фит болл\DSC0199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-12"/>
          <a:stretch>
            <a:fillRect/>
          </a:stretch>
        </p:blipFill>
        <p:spPr>
          <a:xfrm>
            <a:off x="357188" y="1143000"/>
            <a:ext cx="3500437" cy="4286250"/>
          </a:xfrm>
        </p:spPr>
      </p:pic>
      <p:pic>
        <p:nvPicPr>
          <p:cNvPr id="23555" name="Picture 3" descr="K:\К здоровой семье через детский сад\фит болл\DSC02003.JPG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4714875" y="0"/>
            <a:ext cx="41910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K:\К здоровой семье через детский сад\фит болл\DSC02014.JPG"/>
          <p:cNvPicPr>
            <a:picLocks noChangeAspect="1" noChangeArrowheads="1"/>
          </p:cNvPicPr>
          <p:nvPr/>
        </p:nvPicPr>
        <p:blipFill>
          <a:blip r:embed="rId4">
            <a:lum bright="10000"/>
          </a:blip>
          <a:srcRect/>
          <a:stretch>
            <a:fillRect/>
          </a:stretch>
        </p:blipFill>
        <p:spPr bwMode="auto">
          <a:xfrm>
            <a:off x="4714875" y="3429000"/>
            <a:ext cx="4243388" cy="318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K:\К здоровой семье через детский сад\фит болл\DSC0201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0000"/>
          </a:blip>
          <a:srcRect/>
          <a:stretch>
            <a:fillRect/>
          </a:stretch>
        </p:blipFill>
        <p:spPr>
          <a:xfrm>
            <a:off x="1000125" y="714375"/>
            <a:ext cx="7286625" cy="54657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200" smtClean="0">
                <a:ln>
                  <a:noFill/>
                </a:ln>
                <a:solidFill>
                  <a:schemeClr val="tx1"/>
                </a:solidFill>
                <a:effectLst/>
              </a:rPr>
              <a:t>Возраст: 3 месяца</a:t>
            </a:r>
          </a:p>
        </p:txBody>
      </p:sp>
      <p:pic>
        <p:nvPicPr>
          <p:cNvPr id="25603" name="Picture 4" descr="x_228000a9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00213"/>
            <a:ext cx="3960812" cy="297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 descr="x_20185595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1700213"/>
            <a:ext cx="4097337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x_e4b53c33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333375"/>
            <a:ext cx="4314825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1258888" y="1484313"/>
            <a:ext cx="6851650" cy="33845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800080"/>
                </a:solidFill>
                <a:latin typeface="Arial" charset="0"/>
              </a:rPr>
              <a:t>ЖЕЛАЕМ УСПЕХОВ И ЗДОРОВЬЯ ВАМ И ВАШИМ ДЕТЯМ!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5257808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Что такое фитбол?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88"/>
            <a:ext cx="9144000" cy="5715000"/>
          </a:xfrm>
        </p:spPr>
        <p:txBody>
          <a:bodyPr>
            <a:normAutofit fontScale="925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      Впервые фитбол появился в 50-е годы ХХ века. Его применил швейцарский врач-физиотерапевт </a:t>
            </a:r>
            <a:r>
              <a:rPr lang="ru-RU" dirty="0" err="1" smtClean="0"/>
              <a:t>Сюзан</a:t>
            </a:r>
            <a:r>
              <a:rPr lang="ru-RU" dirty="0" smtClean="0"/>
              <a:t> </a:t>
            </a:r>
            <a:r>
              <a:rPr lang="ru-RU" dirty="0" err="1" smtClean="0"/>
              <a:t>Кляйн-Фогельбах</a:t>
            </a:r>
            <a:r>
              <a:rPr lang="ru-RU" dirty="0" smtClean="0"/>
              <a:t> для лечения больных церебральным параличом. А уже в 80-х годах его американская коллега </a:t>
            </a:r>
            <a:r>
              <a:rPr lang="ru-RU" dirty="0" err="1" smtClean="0"/>
              <a:t>Джоан</a:t>
            </a:r>
            <a:r>
              <a:rPr lang="ru-RU" dirty="0" smtClean="0"/>
              <a:t> Познер </a:t>
            </a:r>
            <a:r>
              <a:rPr lang="ru-RU" dirty="0" err="1" smtClean="0"/>
              <a:t>Мауэр</a:t>
            </a:r>
            <a:r>
              <a:rPr lang="ru-RU" dirty="0" smtClean="0"/>
              <a:t> стала использовать мяч для восстановления после травм опорно-двигательного аппарата. В детской практике фитболы используются за рубежом уже около пятидесяти лет, в нашей стране немногим более восьми. Впервые методика фитбол-гимнастики была представлена в 2002 году  авторами:  кандидатом педагогических наук, доцентом Т.С. </a:t>
            </a:r>
            <a:r>
              <a:rPr lang="ru-RU" dirty="0" err="1" smtClean="0"/>
              <a:t>Овчинниковой</a:t>
            </a:r>
            <a:r>
              <a:rPr lang="ru-RU" dirty="0" smtClean="0"/>
              <a:t>, и кандидатом медицинских наук, доцентом А.А. </a:t>
            </a:r>
            <a:r>
              <a:rPr lang="ru-RU" dirty="0" err="1" smtClean="0"/>
              <a:t>Потапчук</a:t>
            </a:r>
            <a:r>
              <a:rPr lang="ru-RU" dirty="0" smtClean="0"/>
              <a:t> в программе </a:t>
            </a:r>
            <a:r>
              <a:rPr lang="ru-RU" b="1" i="1" dirty="0" smtClean="0"/>
              <a:t>«Двигательный игротренинг для дошкольников»</a:t>
            </a:r>
            <a:r>
              <a:rPr lang="ru-RU" i="1" dirty="0" smtClean="0"/>
              <a:t>, </a:t>
            </a:r>
            <a:r>
              <a:rPr lang="ru-RU" dirty="0" smtClean="0"/>
              <a:t>которая была</a:t>
            </a:r>
            <a:r>
              <a:rPr lang="ru-RU" i="1" dirty="0" smtClean="0"/>
              <a:t> </a:t>
            </a:r>
            <a:r>
              <a:rPr lang="ru-RU" dirty="0" smtClean="0"/>
              <a:t>апробирована в течение пяти лет в детских садах города С.-Петербурга. 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758138" cy="2071678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Оздоровительное воздействие фитбол-гимнастики на организм ребенка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472488" cy="4714875"/>
          </a:xfrm>
        </p:spPr>
        <p:txBody>
          <a:bodyPr>
            <a:normAutofit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Укрепление мышц брюшного пресса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Укрепление мышц спины и таза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Укрепление мышц рук и плечевого пояса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Формирование осанки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Укрепление мышц ног и свода стопы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Профилактика развития плоскостопия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Увеличение гибкости и подвижности в суставах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Развитие функции равновесия и вестибулярного аппарата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Совершенствование координации движений</a:t>
            </a:r>
            <a:r>
              <a:rPr lang="ru-RU" b="1" dirty="0" smtClean="0"/>
              <a:t> </a:t>
            </a: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929322" cy="114300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«Золотые» правила фитбол-гимнастики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8686800" cy="5643562"/>
          </a:xfrm>
        </p:spPr>
        <p:txBody>
          <a:bodyPr>
            <a:normAutofit fontScale="3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7200" dirty="0" smtClean="0"/>
              <a:t>В целях обеспечения безопасности, охраны жизни и здоровья детей, мы рекомендуем соблюдать</a:t>
            </a:r>
            <a:r>
              <a:rPr lang="ru-RU" sz="7200" i="1" dirty="0" smtClean="0"/>
              <a:t> </a:t>
            </a:r>
            <a:r>
              <a:rPr lang="ru-RU" sz="7200" b="1" i="1" dirty="0" smtClean="0"/>
              <a:t>основные правила фитбол-гимнастики:</a:t>
            </a:r>
            <a:endParaRPr lang="ru-RU" sz="72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7200" dirty="0" smtClean="0"/>
              <a:t>Подбирать фитбол каждому ребенку по росту так, чтобы обеспечить при посадке угол в 90° между туловищем и бедром, бедром и голенью, голенью и стопой. Для большей устойчивости ноги в опоре стопами на полу расположены на ширине плеч.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7200" dirty="0" smtClean="0"/>
              <a:t>Перед занятием убедиться, что поблизости отсутствуют острые предметы, которые могут повредить фитбол.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7200" dirty="0" smtClean="0"/>
              <a:t>Проследить, чтобы на детях была удобная одежда, не мешающая движениям, и нескользящая обувь.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7200" dirty="0" smtClean="0"/>
              <a:t>Следить за тем, чтобы ни одно упражнение не причиняло детям боли и не вызывало дискомфорта.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929687" cy="6429375"/>
          </a:xfrm>
        </p:spPr>
        <p:txBody>
          <a:bodyPr>
            <a:normAutofit fontScale="77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Исключить во время занятий быстрые и резкие движения, скручивания в шейном и поясничном отделах позвоночника, интенсивное напряжение мышц шеи и спины. Резкие повороты, скручивания, осевая нагрузка повреждают межпозвонковые диски, играющие роль амортизаторов. Чрезмерные движения (на уровне анатомического барьера подвижности) увеличивают нестабильность позвоночно-двигательных сегментов.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При выполнении упражнений в положении лежа на животе и лежа на спине голова и  позвоночник должны составлять одну прямую линию. Не допускаются наклон и запрокидывание головы вперед-назад, поскольку это приводит к усилению шейного лордоза и появлению симптомов нестабильности шейного отдела позвоночника, часто встречающегося у детей. По этой же причине нельзя увлекаться прыжками на </a:t>
            </a:r>
            <a:r>
              <a:rPr lang="ru-RU" dirty="0" err="1" smtClean="0"/>
              <a:t>фитболах</a:t>
            </a:r>
            <a:r>
              <a:rPr lang="ru-RU" dirty="0" smtClean="0"/>
              <a:t>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При выполнении упражнений фитбол не должен двигаться, за исключением упражнений, связанных с его прокатыванием и перемещением.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Физическая нагрузка по времени должна соответствовать возрасту занимающихся.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Следить за техникой выполнения упражнений, соблюдать приемы страховки и учить </a:t>
            </a:r>
            <a:r>
              <a:rPr lang="ru-RU" dirty="0" err="1" smtClean="0"/>
              <a:t>самостраховке</a:t>
            </a:r>
            <a:r>
              <a:rPr lang="ru-RU" dirty="0" smtClean="0"/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857752" cy="785818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С чего начинать?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5500688" cy="5715000"/>
          </a:xfrm>
        </p:spPr>
        <p:txBody>
          <a:bodyPr>
            <a:normAutofit fontScale="8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Обучить правильной посадке на </a:t>
            </a:r>
            <a:r>
              <a:rPr lang="ru-RU" dirty="0" err="1" smtClean="0"/>
              <a:t>фитболе</a:t>
            </a: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300" dirty="0" smtClean="0"/>
              <a:t>сидя на </a:t>
            </a:r>
            <a:r>
              <a:rPr lang="ru-RU" sz="2300" dirty="0" err="1" smtClean="0"/>
              <a:t>фитболе</a:t>
            </a:r>
            <a:r>
              <a:rPr lang="ru-RU" sz="2300" dirty="0" smtClean="0"/>
              <a:t> у твердой опоры, проверить правильность постановки стоп (должны быть прижаты к полу и параллельны друг другу);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300" dirty="0" smtClean="0"/>
              <a:t>сидя на </a:t>
            </a:r>
            <a:r>
              <a:rPr lang="ru-RU" sz="2300" dirty="0" err="1" smtClean="0"/>
              <a:t>фитболе</a:t>
            </a:r>
            <a:r>
              <a:rPr lang="ru-RU" sz="2300" dirty="0" smtClean="0"/>
              <a:t>, в медленном темпе выполнять упражнения для плечевого пояса, например: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/>
              <a:t>а) повороты головы вправо—влево;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/>
              <a:t>б) поочередное поднимание рук вперед – вверх —  в сторону; 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/>
              <a:t>в)  поднимание и опускание  плеч;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/>
              <a:t>г) скольжение руками по поверхности </a:t>
            </a:r>
            <a:r>
              <a:rPr lang="ru-RU" sz="2300" dirty="0" err="1" smtClean="0"/>
              <a:t>фитбола</a:t>
            </a:r>
            <a:r>
              <a:rPr lang="ru-RU" sz="2300" dirty="0" smtClean="0"/>
              <a:t>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err="1" smtClean="0"/>
              <a:t>д</a:t>
            </a:r>
            <a:r>
              <a:rPr lang="ru-RU" sz="2300" dirty="0" smtClean="0"/>
              <a:t>) сгибание рук к плечам, сжав кисти в кулаки, руки в стороны;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300" dirty="0" smtClean="0"/>
              <a:t>е) по сигналу встать, обежать вокруг мяча, придерживая его рукой.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23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8196" name="Picture 3" descr="K:\К здоровой семье через детский сад\фит болл\SDC145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1071563"/>
            <a:ext cx="3429000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"/>
            <a:ext cx="4900613" cy="6429375"/>
          </a:xfrm>
        </p:spPr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dirty="0" smtClean="0"/>
              <a:t>Учить базовым положениям при выполнении упражнений в партере (сидя, лежа, в приседе).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Рекомендуемые упражнения: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и.п.: стоя лицом к мячу. На счет 1-2 присели, прямые руки на </a:t>
            </a:r>
            <a:r>
              <a:rPr lang="ru-RU" sz="2000" dirty="0" err="1" smtClean="0"/>
              <a:t>фитболе</a:t>
            </a:r>
            <a:r>
              <a:rPr lang="ru-RU" sz="2000" dirty="0" smtClean="0"/>
              <a:t>, колени в стороны, спина прямая; на 3-4 встали, руки в стороны;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000" dirty="0" smtClean="0"/>
              <a:t>и.п.: — упор, стоя на коленях лицом к </a:t>
            </a:r>
            <a:r>
              <a:rPr lang="ru-RU" sz="2000" dirty="0" err="1" smtClean="0"/>
              <a:t>фитболу</a:t>
            </a:r>
            <a:r>
              <a:rPr lang="ru-RU" sz="2000" dirty="0" smtClean="0"/>
              <a:t>, руки на </a:t>
            </a:r>
            <a:r>
              <a:rPr lang="ru-RU" sz="2000" dirty="0" err="1" smtClean="0"/>
              <a:t>фитболе</a:t>
            </a:r>
            <a:r>
              <a:rPr lang="ru-RU" sz="2000" dirty="0" smtClean="0"/>
              <a:t>. На счет 1 — присесть на пятки, фитбол прижать к коле­ням; на счет 2 — вернуться в и.п.;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9219" name="Picture 3" descr="K:\К здоровой семье через детский сад\фит болл\SDC1459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0" y="3857625"/>
            <a:ext cx="3786188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50"/>
            <a:ext cx="5357813" cy="6022975"/>
          </a:xfrm>
        </p:spPr>
        <p:txBody>
          <a:bodyPr>
            <a:normAutofit fontScale="850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спине, на полу, прямые ноги на </a:t>
            </a:r>
            <a:r>
              <a:rPr lang="ru-RU" dirty="0" err="1" smtClean="0"/>
              <a:t>фитболе</a:t>
            </a:r>
            <a:r>
              <a:rPr lang="ru-RU" dirty="0" smtClean="0"/>
              <a:t>, опора на пятки. Покачивать фитбол ногами вправо-влево, руки за головой. 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ноги прямые на </a:t>
            </a:r>
            <a:r>
              <a:rPr lang="ru-RU" dirty="0" err="1" smtClean="0"/>
              <a:t>фитболе</a:t>
            </a:r>
            <a:r>
              <a:rPr lang="ru-RU" dirty="0" smtClean="0"/>
              <a:t>. Приподнимать таз от пола.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и.п.: лежа на спине на полу, ступни ног — на </a:t>
            </a:r>
            <a:r>
              <a:rPr lang="ru-RU" dirty="0" err="1" smtClean="0"/>
              <a:t>фитболе</a:t>
            </a:r>
            <a:r>
              <a:rPr lang="ru-RU" dirty="0" smtClean="0"/>
              <a:t>. Делать маленькие шаги по поверхности </a:t>
            </a:r>
            <a:r>
              <a:rPr lang="ru-RU" dirty="0" err="1" smtClean="0"/>
              <a:t>фитбола</a:t>
            </a:r>
            <a:r>
              <a:rPr lang="ru-RU" dirty="0" smtClean="0"/>
              <a:t> вперед-назад;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/>
              <a:t>переходы из положения упор сидя, фитбол на прямых ногах, прокатывая фитбол к груди, лечь на спину. Аналогичным способом вернуться в и.п.;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  <p:pic>
        <p:nvPicPr>
          <p:cNvPr id="10243" name="Picture 2" descr="K:\К здоровой семье через детский сад\фит болл\SDC145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3175000"/>
            <a:ext cx="3786187" cy="28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173</TotalTime>
  <Words>1692</Words>
  <Application>Microsoft Office PowerPoint</Application>
  <PresentationFormat>Экран (4:3)</PresentationFormat>
  <Paragraphs>108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Book Antiqua</vt:lpstr>
      <vt:lpstr>Bookman Old Style</vt:lpstr>
      <vt:lpstr>Lucida Sans</vt:lpstr>
      <vt:lpstr>Times New Roman</vt:lpstr>
      <vt:lpstr>Wingdings</vt:lpstr>
      <vt:lpstr>Wingdings 2</vt:lpstr>
      <vt:lpstr>Wingdings 3</vt:lpstr>
      <vt:lpstr>Апекс</vt:lpstr>
      <vt:lpstr>ФИТБОЛ   ДОМА</vt:lpstr>
      <vt:lpstr>Презентация PowerPoint</vt:lpstr>
      <vt:lpstr>Что такое фитбол?</vt:lpstr>
      <vt:lpstr>Оздоровительное воздействие фитбол-гимнастики на организм ребенка </vt:lpstr>
      <vt:lpstr>«Золотые» правила фитбол-гимнастики</vt:lpstr>
      <vt:lpstr>Презентация PowerPoint</vt:lpstr>
      <vt:lpstr>С чего начинать?</vt:lpstr>
      <vt:lpstr>Презентация PowerPoint</vt:lpstr>
      <vt:lpstr>Презентация PowerPoint</vt:lpstr>
      <vt:lpstr>Презентация PowerPoint</vt:lpstr>
      <vt:lpstr> Научить сохранению правильной осанки при выполнении упражнений для рук и ног в сочетании с покачиваниями на фитболе.  </vt:lpstr>
      <vt:lpstr>Научить сохранению правильной осанки при уменьшении площади опоры (тренировка равновесия и координации).  </vt:lpstr>
      <vt:lpstr>Обучить ребенка упражнениям на сохранение равновесия с различными положениями на фитболе.  </vt:lpstr>
      <vt:lpstr>Презентация PowerPoint</vt:lpstr>
      <vt:lpstr>Научить выполнению упражнений в расслаблении мышц на фитболе. </vt:lpstr>
      <vt:lpstr>Научить выполнению упражнений на растягивание с использованием фитбола.</vt:lpstr>
      <vt:lpstr>Презентация PowerPoint</vt:lpstr>
      <vt:lpstr>Совершенствовать качество выполнения упражнений в равновесии.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Возраст: 3 месяца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ФИТБОЛ   ДОМА</dc:title>
  <cp:lastModifiedBy>-</cp:lastModifiedBy>
  <cp:revision>23</cp:revision>
  <dcterms:modified xsi:type="dcterms:W3CDTF">2019-04-17T13:07:24Z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0008008e270000000000010250600207f5000400038000</vt:lpwstr>
  </property>
</Properties>
</file>